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9" r:id="rId3"/>
    <p:sldId id="268" r:id="rId4"/>
    <p:sldId id="266" r:id="rId5"/>
    <p:sldId id="267" r:id="rId6"/>
    <p:sldId id="269" r:id="rId7"/>
    <p:sldId id="257" r:id="rId8"/>
    <p:sldId id="265" r:id="rId9"/>
    <p:sldId id="260" r:id="rId10"/>
    <p:sldId id="258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3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7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E6375-8CB7-48B9-BBE0-08FF9C58C1EE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2ADD9472-A2A9-4331-949B-04437F20FBD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Relationship</a:t>
          </a:r>
        </a:p>
      </dgm:t>
    </dgm:pt>
    <dgm:pt modelId="{1EC86988-CBB0-4231-9453-77543F96625E}" type="parTrans" cxnId="{5620DEE6-A17B-4A8F-8B40-7A544F46C208}">
      <dgm:prSet/>
      <dgm:spPr/>
      <dgm:t>
        <a:bodyPr/>
        <a:lstStyle/>
        <a:p>
          <a:endParaRPr lang="en-US"/>
        </a:p>
      </dgm:t>
    </dgm:pt>
    <dgm:pt modelId="{A265335A-BE79-45F2-A954-0D359CEBC775}" type="sibTrans" cxnId="{5620DEE6-A17B-4A8F-8B40-7A544F46C208}">
      <dgm:prSet/>
      <dgm:spPr/>
      <dgm:t>
        <a:bodyPr/>
        <a:lstStyle/>
        <a:p>
          <a:endParaRPr lang="en-US"/>
        </a:p>
      </dgm:t>
    </dgm:pt>
    <dgm:pt modelId="{09646B0B-DA9A-4BCC-BFF5-4DBB65DEDBB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You</a:t>
          </a:r>
        </a:p>
      </dgm:t>
    </dgm:pt>
    <dgm:pt modelId="{8676D169-4D99-4AE6-8841-24D5E7768E21}" type="parTrans" cxnId="{97C0E899-0154-4FB7-B19B-EBA124D96D5B}">
      <dgm:prSet/>
      <dgm:spPr/>
      <dgm:t>
        <a:bodyPr/>
        <a:lstStyle/>
        <a:p>
          <a:endParaRPr lang="en-US"/>
        </a:p>
      </dgm:t>
    </dgm:pt>
    <dgm:pt modelId="{FDB64CC4-9786-41B9-8E6E-B9A9ADE77554}" type="sibTrans" cxnId="{97C0E899-0154-4FB7-B19B-EBA124D96D5B}">
      <dgm:prSet/>
      <dgm:spPr/>
      <dgm:t>
        <a:bodyPr/>
        <a:lstStyle/>
        <a:p>
          <a:endParaRPr lang="en-US"/>
        </a:p>
      </dgm:t>
    </dgm:pt>
    <dgm:pt modelId="{48FF381D-A5FC-4D8F-9B0C-C1D65DDDCCB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Me</a:t>
          </a:r>
        </a:p>
      </dgm:t>
    </dgm:pt>
    <dgm:pt modelId="{BFCF8F56-D966-4A5C-AA31-F671DA403DAB}" type="parTrans" cxnId="{0C1C8B80-6D18-402C-BD07-6F4FF7270473}">
      <dgm:prSet/>
      <dgm:spPr/>
      <dgm:t>
        <a:bodyPr/>
        <a:lstStyle/>
        <a:p>
          <a:endParaRPr lang="en-US"/>
        </a:p>
      </dgm:t>
    </dgm:pt>
    <dgm:pt modelId="{277B8F37-0F7C-4A46-BFDF-5DF682D6B527}" type="sibTrans" cxnId="{0C1C8B80-6D18-402C-BD07-6F4FF7270473}">
      <dgm:prSet/>
      <dgm:spPr/>
      <dgm:t>
        <a:bodyPr/>
        <a:lstStyle/>
        <a:p>
          <a:endParaRPr lang="en-US"/>
        </a:p>
      </dgm:t>
    </dgm:pt>
    <dgm:pt modelId="{0DAC2153-0B3C-42B5-9104-3BDDF204D4EC}" type="pres">
      <dgm:prSet presAssocID="{57DE6375-8CB7-48B9-BBE0-08FF9C58C1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D3BAB1F-C2EC-4F2E-B76E-7BC9E5381BE9}" type="pres">
      <dgm:prSet presAssocID="{2ADD9472-A2A9-4331-949B-04437F20FBD8}" presName="gear1" presStyleLbl="node1" presStyleIdx="0" presStyleCnt="3">
        <dgm:presLayoutVars>
          <dgm:chMax val="1"/>
          <dgm:bulletEnabled val="1"/>
        </dgm:presLayoutVars>
      </dgm:prSet>
      <dgm:spPr/>
    </dgm:pt>
    <dgm:pt modelId="{F3A060D5-EFCD-4106-8353-EBA184A8BF0A}" type="pres">
      <dgm:prSet presAssocID="{2ADD9472-A2A9-4331-949B-04437F20FBD8}" presName="gear1srcNode" presStyleLbl="node1" presStyleIdx="0" presStyleCnt="3"/>
      <dgm:spPr/>
    </dgm:pt>
    <dgm:pt modelId="{86F5DEA9-808D-4AC7-892A-B5784BA02B3F}" type="pres">
      <dgm:prSet presAssocID="{2ADD9472-A2A9-4331-949B-04437F20FBD8}" presName="gear1dstNode" presStyleLbl="node1" presStyleIdx="0" presStyleCnt="3"/>
      <dgm:spPr/>
    </dgm:pt>
    <dgm:pt modelId="{C1FB2350-53ED-4CC0-B4EE-AB5FD2630B3D}" type="pres">
      <dgm:prSet presAssocID="{09646B0B-DA9A-4BCC-BFF5-4DBB65DEDBB1}" presName="gear2" presStyleLbl="node1" presStyleIdx="1" presStyleCnt="3">
        <dgm:presLayoutVars>
          <dgm:chMax val="1"/>
          <dgm:bulletEnabled val="1"/>
        </dgm:presLayoutVars>
      </dgm:prSet>
      <dgm:spPr/>
    </dgm:pt>
    <dgm:pt modelId="{2CB8C32D-D798-4791-BA05-77746F643229}" type="pres">
      <dgm:prSet presAssocID="{09646B0B-DA9A-4BCC-BFF5-4DBB65DEDBB1}" presName="gear2srcNode" presStyleLbl="node1" presStyleIdx="1" presStyleCnt="3"/>
      <dgm:spPr/>
    </dgm:pt>
    <dgm:pt modelId="{FA7BD534-8149-4CCF-9553-B3A4C1241C1C}" type="pres">
      <dgm:prSet presAssocID="{09646B0B-DA9A-4BCC-BFF5-4DBB65DEDBB1}" presName="gear2dstNode" presStyleLbl="node1" presStyleIdx="1" presStyleCnt="3"/>
      <dgm:spPr/>
    </dgm:pt>
    <dgm:pt modelId="{15273237-6E60-4451-9549-A48D4CFC58BB}" type="pres">
      <dgm:prSet presAssocID="{48FF381D-A5FC-4D8F-9B0C-C1D65DDDCCB6}" presName="gear3" presStyleLbl="node1" presStyleIdx="2" presStyleCnt="3"/>
      <dgm:spPr/>
    </dgm:pt>
    <dgm:pt modelId="{18D6D7E6-F8EF-48FF-9ACC-2BA32F2B2FF0}" type="pres">
      <dgm:prSet presAssocID="{48FF381D-A5FC-4D8F-9B0C-C1D65DDDCCB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80C78A8-E58A-442D-94E1-BAE15B0C177D}" type="pres">
      <dgm:prSet presAssocID="{48FF381D-A5FC-4D8F-9B0C-C1D65DDDCCB6}" presName="gear3srcNode" presStyleLbl="node1" presStyleIdx="2" presStyleCnt="3"/>
      <dgm:spPr/>
    </dgm:pt>
    <dgm:pt modelId="{590374B8-1B97-4EF7-9ADE-785F3B265862}" type="pres">
      <dgm:prSet presAssocID="{48FF381D-A5FC-4D8F-9B0C-C1D65DDDCCB6}" presName="gear3dstNode" presStyleLbl="node1" presStyleIdx="2" presStyleCnt="3"/>
      <dgm:spPr/>
    </dgm:pt>
    <dgm:pt modelId="{9C4B5920-16FF-4967-AB82-72BE90BC8A9B}" type="pres">
      <dgm:prSet presAssocID="{A265335A-BE79-45F2-A954-0D359CEBC775}" presName="connector1" presStyleLbl="sibTrans2D1" presStyleIdx="0" presStyleCnt="3"/>
      <dgm:spPr/>
    </dgm:pt>
    <dgm:pt modelId="{5D54A2E3-79A3-4F32-A2AC-391DD5E3AC6B}" type="pres">
      <dgm:prSet presAssocID="{FDB64CC4-9786-41B9-8E6E-B9A9ADE77554}" presName="connector2" presStyleLbl="sibTrans2D1" presStyleIdx="1" presStyleCnt="3"/>
      <dgm:spPr/>
    </dgm:pt>
    <dgm:pt modelId="{DA186397-B44A-48EA-9F95-4143A71CCCD3}" type="pres">
      <dgm:prSet presAssocID="{277B8F37-0F7C-4A46-BFDF-5DF682D6B527}" presName="connector3" presStyleLbl="sibTrans2D1" presStyleIdx="2" presStyleCnt="3"/>
      <dgm:spPr/>
    </dgm:pt>
  </dgm:ptLst>
  <dgm:cxnLst>
    <dgm:cxn modelId="{D4AEFE24-B41B-4F35-A70B-65891A49443C}" type="presOf" srcId="{2ADD9472-A2A9-4331-949B-04437F20FBD8}" destId="{8D3BAB1F-C2EC-4F2E-B76E-7BC9E5381BE9}" srcOrd="0" destOrd="0" presId="urn:microsoft.com/office/officeart/2005/8/layout/gear1"/>
    <dgm:cxn modelId="{1DA78E2E-39A9-41E4-AE61-DA67FD405C7F}" type="presOf" srcId="{2ADD9472-A2A9-4331-949B-04437F20FBD8}" destId="{F3A060D5-EFCD-4106-8353-EBA184A8BF0A}" srcOrd="1" destOrd="0" presId="urn:microsoft.com/office/officeart/2005/8/layout/gear1"/>
    <dgm:cxn modelId="{0078AA35-9D8E-41CE-B15B-275CEE874881}" type="presOf" srcId="{FDB64CC4-9786-41B9-8E6E-B9A9ADE77554}" destId="{5D54A2E3-79A3-4F32-A2AC-391DD5E3AC6B}" srcOrd="0" destOrd="0" presId="urn:microsoft.com/office/officeart/2005/8/layout/gear1"/>
    <dgm:cxn modelId="{4D849238-B09D-4258-8F8A-B867BC4531E6}" type="presOf" srcId="{A265335A-BE79-45F2-A954-0D359CEBC775}" destId="{9C4B5920-16FF-4967-AB82-72BE90BC8A9B}" srcOrd="0" destOrd="0" presId="urn:microsoft.com/office/officeart/2005/8/layout/gear1"/>
    <dgm:cxn modelId="{0BA84F3E-31B5-4EDC-A4AD-996E0AC7F2D1}" type="presOf" srcId="{277B8F37-0F7C-4A46-BFDF-5DF682D6B527}" destId="{DA186397-B44A-48EA-9F95-4143A71CCCD3}" srcOrd="0" destOrd="0" presId="urn:microsoft.com/office/officeart/2005/8/layout/gear1"/>
    <dgm:cxn modelId="{34B6CC4B-183F-4D8E-9DB8-0528AE036555}" type="presOf" srcId="{48FF381D-A5FC-4D8F-9B0C-C1D65DDDCCB6}" destId="{480C78A8-E58A-442D-94E1-BAE15B0C177D}" srcOrd="2" destOrd="0" presId="urn:microsoft.com/office/officeart/2005/8/layout/gear1"/>
    <dgm:cxn modelId="{6119F57C-50C3-408A-B684-26E1A90FD250}" type="presOf" srcId="{48FF381D-A5FC-4D8F-9B0C-C1D65DDDCCB6}" destId="{590374B8-1B97-4EF7-9ADE-785F3B265862}" srcOrd="3" destOrd="0" presId="urn:microsoft.com/office/officeart/2005/8/layout/gear1"/>
    <dgm:cxn modelId="{0C1C8B80-6D18-402C-BD07-6F4FF7270473}" srcId="{57DE6375-8CB7-48B9-BBE0-08FF9C58C1EE}" destId="{48FF381D-A5FC-4D8F-9B0C-C1D65DDDCCB6}" srcOrd="2" destOrd="0" parTransId="{BFCF8F56-D966-4A5C-AA31-F671DA403DAB}" sibTransId="{277B8F37-0F7C-4A46-BFDF-5DF682D6B527}"/>
    <dgm:cxn modelId="{092A518B-070B-45AC-BEA6-9BD7F2C2A210}" type="presOf" srcId="{09646B0B-DA9A-4BCC-BFF5-4DBB65DEDBB1}" destId="{FA7BD534-8149-4CCF-9553-B3A4C1241C1C}" srcOrd="2" destOrd="0" presId="urn:microsoft.com/office/officeart/2005/8/layout/gear1"/>
    <dgm:cxn modelId="{2295088C-C1CA-4505-8948-04A9ABFA028D}" type="presOf" srcId="{48FF381D-A5FC-4D8F-9B0C-C1D65DDDCCB6}" destId="{15273237-6E60-4451-9549-A48D4CFC58BB}" srcOrd="0" destOrd="0" presId="urn:microsoft.com/office/officeart/2005/8/layout/gear1"/>
    <dgm:cxn modelId="{97C0E899-0154-4FB7-B19B-EBA124D96D5B}" srcId="{57DE6375-8CB7-48B9-BBE0-08FF9C58C1EE}" destId="{09646B0B-DA9A-4BCC-BFF5-4DBB65DEDBB1}" srcOrd="1" destOrd="0" parTransId="{8676D169-4D99-4AE6-8841-24D5E7768E21}" sibTransId="{FDB64CC4-9786-41B9-8E6E-B9A9ADE77554}"/>
    <dgm:cxn modelId="{54C9E2A1-5232-4E43-AD2B-92F37BB42FBE}" type="presOf" srcId="{57DE6375-8CB7-48B9-BBE0-08FF9C58C1EE}" destId="{0DAC2153-0B3C-42B5-9104-3BDDF204D4EC}" srcOrd="0" destOrd="0" presId="urn:microsoft.com/office/officeart/2005/8/layout/gear1"/>
    <dgm:cxn modelId="{1918BDAE-6DF1-4CB4-9E42-3FEEFBD172D0}" type="presOf" srcId="{09646B0B-DA9A-4BCC-BFF5-4DBB65DEDBB1}" destId="{C1FB2350-53ED-4CC0-B4EE-AB5FD2630B3D}" srcOrd="0" destOrd="0" presId="urn:microsoft.com/office/officeart/2005/8/layout/gear1"/>
    <dgm:cxn modelId="{64DE43BB-B1DD-4002-8E04-4D93F7BC2479}" type="presOf" srcId="{09646B0B-DA9A-4BCC-BFF5-4DBB65DEDBB1}" destId="{2CB8C32D-D798-4791-BA05-77746F643229}" srcOrd="1" destOrd="0" presId="urn:microsoft.com/office/officeart/2005/8/layout/gear1"/>
    <dgm:cxn modelId="{03BD91C2-7AEA-4342-9002-AA94D803BBC1}" type="presOf" srcId="{2ADD9472-A2A9-4331-949B-04437F20FBD8}" destId="{86F5DEA9-808D-4AC7-892A-B5784BA02B3F}" srcOrd="2" destOrd="0" presId="urn:microsoft.com/office/officeart/2005/8/layout/gear1"/>
    <dgm:cxn modelId="{282091DA-9396-4430-8082-1B160E1F3FEC}" type="presOf" srcId="{48FF381D-A5FC-4D8F-9B0C-C1D65DDDCCB6}" destId="{18D6D7E6-F8EF-48FF-9ACC-2BA32F2B2FF0}" srcOrd="1" destOrd="0" presId="urn:microsoft.com/office/officeart/2005/8/layout/gear1"/>
    <dgm:cxn modelId="{5620DEE6-A17B-4A8F-8B40-7A544F46C208}" srcId="{57DE6375-8CB7-48B9-BBE0-08FF9C58C1EE}" destId="{2ADD9472-A2A9-4331-949B-04437F20FBD8}" srcOrd="0" destOrd="0" parTransId="{1EC86988-CBB0-4231-9453-77543F96625E}" sibTransId="{A265335A-BE79-45F2-A954-0D359CEBC775}"/>
    <dgm:cxn modelId="{55E4ABC2-FE9B-4599-8FFC-F773D9B6AA11}" type="presParOf" srcId="{0DAC2153-0B3C-42B5-9104-3BDDF204D4EC}" destId="{8D3BAB1F-C2EC-4F2E-B76E-7BC9E5381BE9}" srcOrd="0" destOrd="0" presId="urn:microsoft.com/office/officeart/2005/8/layout/gear1"/>
    <dgm:cxn modelId="{EB39C542-E439-490C-AF30-CE71EBA146C9}" type="presParOf" srcId="{0DAC2153-0B3C-42B5-9104-3BDDF204D4EC}" destId="{F3A060D5-EFCD-4106-8353-EBA184A8BF0A}" srcOrd="1" destOrd="0" presId="urn:microsoft.com/office/officeart/2005/8/layout/gear1"/>
    <dgm:cxn modelId="{A021444F-1B19-4A43-AB11-34E5187E4226}" type="presParOf" srcId="{0DAC2153-0B3C-42B5-9104-3BDDF204D4EC}" destId="{86F5DEA9-808D-4AC7-892A-B5784BA02B3F}" srcOrd="2" destOrd="0" presId="urn:microsoft.com/office/officeart/2005/8/layout/gear1"/>
    <dgm:cxn modelId="{2D0000E7-EB54-4FAF-8D3C-EA9829402DCB}" type="presParOf" srcId="{0DAC2153-0B3C-42B5-9104-3BDDF204D4EC}" destId="{C1FB2350-53ED-4CC0-B4EE-AB5FD2630B3D}" srcOrd="3" destOrd="0" presId="urn:microsoft.com/office/officeart/2005/8/layout/gear1"/>
    <dgm:cxn modelId="{1EEEA2E0-5FF1-43BE-B030-2D595783C74B}" type="presParOf" srcId="{0DAC2153-0B3C-42B5-9104-3BDDF204D4EC}" destId="{2CB8C32D-D798-4791-BA05-77746F643229}" srcOrd="4" destOrd="0" presId="urn:microsoft.com/office/officeart/2005/8/layout/gear1"/>
    <dgm:cxn modelId="{6A9D392C-905E-4DAB-A0EB-C0971057E65B}" type="presParOf" srcId="{0DAC2153-0B3C-42B5-9104-3BDDF204D4EC}" destId="{FA7BD534-8149-4CCF-9553-B3A4C1241C1C}" srcOrd="5" destOrd="0" presId="urn:microsoft.com/office/officeart/2005/8/layout/gear1"/>
    <dgm:cxn modelId="{0DA07328-931A-4E6D-8837-CECFF85B1FC3}" type="presParOf" srcId="{0DAC2153-0B3C-42B5-9104-3BDDF204D4EC}" destId="{15273237-6E60-4451-9549-A48D4CFC58BB}" srcOrd="6" destOrd="0" presId="urn:microsoft.com/office/officeart/2005/8/layout/gear1"/>
    <dgm:cxn modelId="{E8B0A89F-166A-4148-AF4E-C2FCF597DEA6}" type="presParOf" srcId="{0DAC2153-0B3C-42B5-9104-3BDDF204D4EC}" destId="{18D6D7E6-F8EF-48FF-9ACC-2BA32F2B2FF0}" srcOrd="7" destOrd="0" presId="urn:microsoft.com/office/officeart/2005/8/layout/gear1"/>
    <dgm:cxn modelId="{8C341D49-CCDC-49CB-A233-D596B994D4BF}" type="presParOf" srcId="{0DAC2153-0B3C-42B5-9104-3BDDF204D4EC}" destId="{480C78A8-E58A-442D-94E1-BAE15B0C177D}" srcOrd="8" destOrd="0" presId="urn:microsoft.com/office/officeart/2005/8/layout/gear1"/>
    <dgm:cxn modelId="{CF62C242-6C6F-4FA8-92B3-86EFBEC8588C}" type="presParOf" srcId="{0DAC2153-0B3C-42B5-9104-3BDDF204D4EC}" destId="{590374B8-1B97-4EF7-9ADE-785F3B265862}" srcOrd="9" destOrd="0" presId="urn:microsoft.com/office/officeart/2005/8/layout/gear1"/>
    <dgm:cxn modelId="{359730FA-816C-4BD5-A485-6AE97C5F2416}" type="presParOf" srcId="{0DAC2153-0B3C-42B5-9104-3BDDF204D4EC}" destId="{9C4B5920-16FF-4967-AB82-72BE90BC8A9B}" srcOrd="10" destOrd="0" presId="urn:microsoft.com/office/officeart/2005/8/layout/gear1"/>
    <dgm:cxn modelId="{04716475-B05F-43B5-945A-EB46771D7BF0}" type="presParOf" srcId="{0DAC2153-0B3C-42B5-9104-3BDDF204D4EC}" destId="{5D54A2E3-79A3-4F32-A2AC-391DD5E3AC6B}" srcOrd="11" destOrd="0" presId="urn:microsoft.com/office/officeart/2005/8/layout/gear1"/>
    <dgm:cxn modelId="{A6ED48BE-02B5-4896-9FA0-EAE85F8D3444}" type="presParOf" srcId="{0DAC2153-0B3C-42B5-9104-3BDDF204D4EC}" destId="{DA186397-B44A-48EA-9F95-4143A71CCCD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5D14C-6B27-44FE-A8B7-043C13D8F03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2_1" csCatId="accent2" phldr="1"/>
      <dgm:spPr/>
    </dgm:pt>
    <dgm:pt modelId="{7DEA0D1A-3B50-4128-9EBE-FCB568DB7A1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AR DELANEY" panose="02000000000000000000" pitchFamily="2" charset="0"/>
            </a:rPr>
            <a:t>YOU</a:t>
          </a:r>
        </a:p>
      </dgm:t>
    </dgm:pt>
    <dgm:pt modelId="{17A45B06-D77D-4A85-BE33-AC0E78EC6652}" type="parTrans" cxnId="{E17B8B78-9A1E-4E1D-942E-860C7CD1DC16}">
      <dgm:prSet/>
      <dgm:spPr/>
      <dgm:t>
        <a:bodyPr/>
        <a:lstStyle/>
        <a:p>
          <a:endParaRPr lang="en-US"/>
        </a:p>
      </dgm:t>
    </dgm:pt>
    <dgm:pt modelId="{2D59F81B-8C7A-49CA-B0D0-93BBF466BF08}" type="sibTrans" cxnId="{E17B8B78-9A1E-4E1D-942E-860C7CD1DC16}">
      <dgm:prSet/>
      <dgm:spPr/>
      <dgm:t>
        <a:bodyPr/>
        <a:lstStyle/>
        <a:p>
          <a:endParaRPr lang="en-US"/>
        </a:p>
      </dgm:t>
    </dgm:pt>
    <dgm:pt modelId="{BC539702-6398-44E6-9126-4C89E7988416}">
      <dgm:prSet phldrT="[Text]"/>
      <dgm:spPr/>
      <dgm:t>
        <a:bodyPr/>
        <a:lstStyle/>
        <a:p>
          <a:r>
            <a:rPr lang="en-US" dirty="0"/>
            <a:t>Client</a:t>
          </a:r>
        </a:p>
      </dgm:t>
    </dgm:pt>
    <dgm:pt modelId="{353B99E5-4BA4-4727-9952-6537C55C4DB1}" type="parTrans" cxnId="{15A1B738-4283-4C36-A4C4-E6DB3ABB11CE}">
      <dgm:prSet/>
      <dgm:spPr/>
      <dgm:t>
        <a:bodyPr/>
        <a:lstStyle/>
        <a:p>
          <a:endParaRPr lang="en-US"/>
        </a:p>
      </dgm:t>
    </dgm:pt>
    <dgm:pt modelId="{8DF934D9-C5A1-460C-9C99-B06F7B410E26}" type="sibTrans" cxnId="{15A1B738-4283-4C36-A4C4-E6DB3ABB11CE}">
      <dgm:prSet/>
      <dgm:spPr/>
      <dgm:t>
        <a:bodyPr/>
        <a:lstStyle/>
        <a:p>
          <a:endParaRPr lang="en-US"/>
        </a:p>
      </dgm:t>
    </dgm:pt>
    <dgm:pt modelId="{EF8DF94B-3382-4A46-A5DB-2A6E82D084AB}">
      <dgm:prSet phldrT="[Text]"/>
      <dgm:spPr/>
      <dgm:t>
        <a:bodyPr/>
        <a:lstStyle/>
        <a:p>
          <a:r>
            <a:rPr lang="en-US" dirty="0"/>
            <a:t>Ethical boundaries</a:t>
          </a:r>
        </a:p>
      </dgm:t>
    </dgm:pt>
    <dgm:pt modelId="{8ACBA510-A721-46AD-B960-57D4EBEEB62C}" type="parTrans" cxnId="{C0D3EF7D-19FD-4AD1-B1E1-EC56F4E29C37}">
      <dgm:prSet/>
      <dgm:spPr/>
      <dgm:t>
        <a:bodyPr/>
        <a:lstStyle/>
        <a:p>
          <a:endParaRPr lang="en-US"/>
        </a:p>
      </dgm:t>
    </dgm:pt>
    <dgm:pt modelId="{05A6348D-8330-4D6C-87DC-B3CF08F81D2C}" type="sibTrans" cxnId="{C0D3EF7D-19FD-4AD1-B1E1-EC56F4E29C37}">
      <dgm:prSet/>
      <dgm:spPr/>
      <dgm:t>
        <a:bodyPr/>
        <a:lstStyle/>
        <a:p>
          <a:endParaRPr lang="en-US"/>
        </a:p>
      </dgm:t>
    </dgm:pt>
    <dgm:pt modelId="{38161C3D-05E2-4362-AB6B-2FCA02BA859E}" type="pres">
      <dgm:prSet presAssocID="{F865D14C-6B27-44FE-A8B7-043C13D8F039}" presName="Name0" presStyleCnt="0">
        <dgm:presLayoutVars>
          <dgm:dir/>
          <dgm:resizeHandles val="exact"/>
        </dgm:presLayoutVars>
      </dgm:prSet>
      <dgm:spPr/>
    </dgm:pt>
    <dgm:pt modelId="{C08231FF-E2A1-460E-BA6B-312F46F573B2}" type="pres">
      <dgm:prSet presAssocID="{F865D14C-6B27-44FE-A8B7-043C13D8F039}" presName="vNodes" presStyleCnt="0"/>
      <dgm:spPr/>
    </dgm:pt>
    <dgm:pt modelId="{D6C36DBC-5896-40C9-8168-54C1912C63A6}" type="pres">
      <dgm:prSet presAssocID="{7DEA0D1A-3B50-4128-9EBE-FCB568DB7A1C}" presName="node" presStyleLbl="node1" presStyleIdx="0" presStyleCnt="3">
        <dgm:presLayoutVars>
          <dgm:bulletEnabled val="1"/>
        </dgm:presLayoutVars>
      </dgm:prSet>
      <dgm:spPr/>
    </dgm:pt>
    <dgm:pt modelId="{5C98B627-0114-42B2-8EDD-6C3AE99B7126}" type="pres">
      <dgm:prSet presAssocID="{2D59F81B-8C7A-49CA-B0D0-93BBF466BF08}" presName="spacerT" presStyleCnt="0"/>
      <dgm:spPr/>
    </dgm:pt>
    <dgm:pt modelId="{CABD7626-BD3B-4B93-9013-92082C208EF3}" type="pres">
      <dgm:prSet presAssocID="{2D59F81B-8C7A-49CA-B0D0-93BBF466BF08}" presName="sibTrans" presStyleLbl="sibTrans2D1" presStyleIdx="0" presStyleCnt="2"/>
      <dgm:spPr/>
    </dgm:pt>
    <dgm:pt modelId="{254BCDCE-2EA0-4EE4-962B-114C500BF941}" type="pres">
      <dgm:prSet presAssocID="{2D59F81B-8C7A-49CA-B0D0-93BBF466BF08}" presName="spacerB" presStyleCnt="0"/>
      <dgm:spPr/>
    </dgm:pt>
    <dgm:pt modelId="{CFF4B535-1AB2-4CFD-A189-BD3AB66BD886}" type="pres">
      <dgm:prSet presAssocID="{BC539702-6398-44E6-9126-4C89E7988416}" presName="node" presStyleLbl="node1" presStyleIdx="1" presStyleCnt="3">
        <dgm:presLayoutVars>
          <dgm:bulletEnabled val="1"/>
        </dgm:presLayoutVars>
      </dgm:prSet>
      <dgm:spPr/>
    </dgm:pt>
    <dgm:pt modelId="{439FB1EC-3B8B-4889-952F-B9635F47949E}" type="pres">
      <dgm:prSet presAssocID="{F865D14C-6B27-44FE-A8B7-043C13D8F039}" presName="sibTransLast" presStyleLbl="sibTrans2D1" presStyleIdx="1" presStyleCnt="2"/>
      <dgm:spPr/>
    </dgm:pt>
    <dgm:pt modelId="{1CE687AF-D397-495D-88FC-89782ED4FB91}" type="pres">
      <dgm:prSet presAssocID="{F865D14C-6B27-44FE-A8B7-043C13D8F039}" presName="connectorText" presStyleLbl="sibTrans2D1" presStyleIdx="1" presStyleCnt="2"/>
      <dgm:spPr/>
    </dgm:pt>
    <dgm:pt modelId="{CACB2BED-4B41-416F-9FF9-F54F6329132B}" type="pres">
      <dgm:prSet presAssocID="{F865D14C-6B27-44FE-A8B7-043C13D8F03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2FA41932-B8C4-4BF1-91DF-F95CF4D0E479}" type="presOf" srcId="{7DEA0D1A-3B50-4128-9EBE-FCB568DB7A1C}" destId="{D6C36DBC-5896-40C9-8168-54C1912C63A6}" srcOrd="0" destOrd="0" presId="urn:microsoft.com/office/officeart/2005/8/layout/equation2"/>
    <dgm:cxn modelId="{15A1B738-4283-4C36-A4C4-E6DB3ABB11CE}" srcId="{F865D14C-6B27-44FE-A8B7-043C13D8F039}" destId="{BC539702-6398-44E6-9126-4C89E7988416}" srcOrd="1" destOrd="0" parTransId="{353B99E5-4BA4-4727-9952-6537C55C4DB1}" sibTransId="{8DF934D9-C5A1-460C-9C99-B06F7B410E26}"/>
    <dgm:cxn modelId="{D2C86878-13CC-4F68-988E-59FF3414FF1C}" type="presOf" srcId="{EF8DF94B-3382-4A46-A5DB-2A6E82D084AB}" destId="{CACB2BED-4B41-416F-9FF9-F54F6329132B}" srcOrd="0" destOrd="0" presId="urn:microsoft.com/office/officeart/2005/8/layout/equation2"/>
    <dgm:cxn modelId="{E17B8B78-9A1E-4E1D-942E-860C7CD1DC16}" srcId="{F865D14C-6B27-44FE-A8B7-043C13D8F039}" destId="{7DEA0D1A-3B50-4128-9EBE-FCB568DB7A1C}" srcOrd="0" destOrd="0" parTransId="{17A45B06-D77D-4A85-BE33-AC0E78EC6652}" sibTransId="{2D59F81B-8C7A-49CA-B0D0-93BBF466BF08}"/>
    <dgm:cxn modelId="{48A96E59-62B8-4139-A8A7-8569A7C57847}" type="presOf" srcId="{8DF934D9-C5A1-460C-9C99-B06F7B410E26}" destId="{439FB1EC-3B8B-4889-952F-B9635F47949E}" srcOrd="0" destOrd="0" presId="urn:microsoft.com/office/officeart/2005/8/layout/equation2"/>
    <dgm:cxn modelId="{C0D3EF7D-19FD-4AD1-B1E1-EC56F4E29C37}" srcId="{F865D14C-6B27-44FE-A8B7-043C13D8F039}" destId="{EF8DF94B-3382-4A46-A5DB-2A6E82D084AB}" srcOrd="2" destOrd="0" parTransId="{8ACBA510-A721-46AD-B960-57D4EBEEB62C}" sibTransId="{05A6348D-8330-4D6C-87DC-B3CF08F81D2C}"/>
    <dgm:cxn modelId="{3B4E42D5-1153-46C8-BAD0-B68F3E7E66B4}" type="presOf" srcId="{2D59F81B-8C7A-49CA-B0D0-93BBF466BF08}" destId="{CABD7626-BD3B-4B93-9013-92082C208EF3}" srcOrd="0" destOrd="0" presId="urn:microsoft.com/office/officeart/2005/8/layout/equation2"/>
    <dgm:cxn modelId="{357C7FE4-463B-45DE-B8F8-7AB481735BC1}" type="presOf" srcId="{F865D14C-6B27-44FE-A8B7-043C13D8F039}" destId="{38161C3D-05E2-4362-AB6B-2FCA02BA859E}" srcOrd="0" destOrd="0" presId="urn:microsoft.com/office/officeart/2005/8/layout/equation2"/>
    <dgm:cxn modelId="{574E64EA-C67B-4AFC-93E7-A881EEC1AA25}" type="presOf" srcId="{BC539702-6398-44E6-9126-4C89E7988416}" destId="{CFF4B535-1AB2-4CFD-A189-BD3AB66BD886}" srcOrd="0" destOrd="0" presId="urn:microsoft.com/office/officeart/2005/8/layout/equation2"/>
    <dgm:cxn modelId="{58CABCFD-2736-4D1D-A2C5-4B9E28816EEB}" type="presOf" srcId="{8DF934D9-C5A1-460C-9C99-B06F7B410E26}" destId="{1CE687AF-D397-495D-88FC-89782ED4FB91}" srcOrd="1" destOrd="0" presId="urn:microsoft.com/office/officeart/2005/8/layout/equation2"/>
    <dgm:cxn modelId="{9D204E8E-79B3-45DA-80FE-52EB2D8C2EE7}" type="presParOf" srcId="{38161C3D-05E2-4362-AB6B-2FCA02BA859E}" destId="{C08231FF-E2A1-460E-BA6B-312F46F573B2}" srcOrd="0" destOrd="0" presId="urn:microsoft.com/office/officeart/2005/8/layout/equation2"/>
    <dgm:cxn modelId="{39520DB6-736B-407F-8D38-FD4FAB23986F}" type="presParOf" srcId="{C08231FF-E2A1-460E-BA6B-312F46F573B2}" destId="{D6C36DBC-5896-40C9-8168-54C1912C63A6}" srcOrd="0" destOrd="0" presId="urn:microsoft.com/office/officeart/2005/8/layout/equation2"/>
    <dgm:cxn modelId="{AFF634DD-6275-4266-8B51-2869A8A24F3C}" type="presParOf" srcId="{C08231FF-E2A1-460E-BA6B-312F46F573B2}" destId="{5C98B627-0114-42B2-8EDD-6C3AE99B7126}" srcOrd="1" destOrd="0" presId="urn:microsoft.com/office/officeart/2005/8/layout/equation2"/>
    <dgm:cxn modelId="{ACEC3183-4FF6-4CB6-B4C1-088A3A6C1EDD}" type="presParOf" srcId="{C08231FF-E2A1-460E-BA6B-312F46F573B2}" destId="{CABD7626-BD3B-4B93-9013-92082C208EF3}" srcOrd="2" destOrd="0" presId="urn:microsoft.com/office/officeart/2005/8/layout/equation2"/>
    <dgm:cxn modelId="{A0EA762B-0E3B-46DF-907A-33940D479376}" type="presParOf" srcId="{C08231FF-E2A1-460E-BA6B-312F46F573B2}" destId="{254BCDCE-2EA0-4EE4-962B-114C500BF941}" srcOrd="3" destOrd="0" presId="urn:microsoft.com/office/officeart/2005/8/layout/equation2"/>
    <dgm:cxn modelId="{0915084E-6A3E-4369-B05A-BE4E45D62D21}" type="presParOf" srcId="{C08231FF-E2A1-460E-BA6B-312F46F573B2}" destId="{CFF4B535-1AB2-4CFD-A189-BD3AB66BD886}" srcOrd="4" destOrd="0" presId="urn:microsoft.com/office/officeart/2005/8/layout/equation2"/>
    <dgm:cxn modelId="{A295CE2C-47A7-4A34-B413-71B9564E99BB}" type="presParOf" srcId="{38161C3D-05E2-4362-AB6B-2FCA02BA859E}" destId="{439FB1EC-3B8B-4889-952F-B9635F47949E}" srcOrd="1" destOrd="0" presId="urn:microsoft.com/office/officeart/2005/8/layout/equation2"/>
    <dgm:cxn modelId="{6FE5FBA7-E5F4-44C7-9786-A04E82AFDFB9}" type="presParOf" srcId="{439FB1EC-3B8B-4889-952F-B9635F47949E}" destId="{1CE687AF-D397-495D-88FC-89782ED4FB91}" srcOrd="0" destOrd="0" presId="urn:microsoft.com/office/officeart/2005/8/layout/equation2"/>
    <dgm:cxn modelId="{D3096B1F-6B0B-4D9B-9E36-756570640407}" type="presParOf" srcId="{38161C3D-05E2-4362-AB6B-2FCA02BA859E}" destId="{CACB2BED-4B41-416F-9FF9-F54F6329132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AB1F-C2EC-4F2E-B76E-7BC9E5381BE9}">
      <dsp:nvSpPr>
        <dsp:cNvPr id="0" name=""/>
        <dsp:cNvSpPr/>
      </dsp:nvSpPr>
      <dsp:spPr>
        <a:xfrm>
          <a:off x="3406775" y="2264962"/>
          <a:ext cx="2768286" cy="2768286"/>
        </a:xfrm>
        <a:prstGeom prst="gear9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Relationship</a:t>
          </a:r>
        </a:p>
      </dsp:txBody>
      <dsp:txXfrm>
        <a:off x="3963324" y="2913420"/>
        <a:ext cx="1655188" cy="1422956"/>
      </dsp:txXfrm>
    </dsp:sp>
    <dsp:sp modelId="{C1FB2350-53ED-4CC0-B4EE-AB5FD2630B3D}">
      <dsp:nvSpPr>
        <dsp:cNvPr id="0" name=""/>
        <dsp:cNvSpPr/>
      </dsp:nvSpPr>
      <dsp:spPr>
        <a:xfrm>
          <a:off x="1796135" y="1610639"/>
          <a:ext cx="2013299" cy="2013299"/>
        </a:xfrm>
        <a:prstGeom prst="gear6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You</a:t>
          </a:r>
        </a:p>
      </dsp:txBody>
      <dsp:txXfrm>
        <a:off x="2302989" y="2120556"/>
        <a:ext cx="999591" cy="993465"/>
      </dsp:txXfrm>
    </dsp:sp>
    <dsp:sp modelId="{15273237-6E60-4451-9549-A48D4CFC58BB}">
      <dsp:nvSpPr>
        <dsp:cNvPr id="0" name=""/>
        <dsp:cNvSpPr/>
      </dsp:nvSpPr>
      <dsp:spPr>
        <a:xfrm rot="20700000">
          <a:off x="2923788" y="221668"/>
          <a:ext cx="1972622" cy="1972622"/>
        </a:xfrm>
        <a:prstGeom prst="gear6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</a:t>
          </a:r>
        </a:p>
      </dsp:txBody>
      <dsp:txXfrm rot="-20700000">
        <a:off x="3356442" y="654322"/>
        <a:ext cx="1107314" cy="1107314"/>
      </dsp:txXfrm>
    </dsp:sp>
    <dsp:sp modelId="{9C4B5920-16FF-4967-AB82-72BE90BC8A9B}">
      <dsp:nvSpPr>
        <dsp:cNvPr id="0" name=""/>
        <dsp:cNvSpPr/>
      </dsp:nvSpPr>
      <dsp:spPr>
        <a:xfrm>
          <a:off x="3203231" y="1841911"/>
          <a:ext cx="3543407" cy="3543407"/>
        </a:xfrm>
        <a:prstGeom prst="circularArrow">
          <a:avLst>
            <a:gd name="adj1" fmla="val 4688"/>
            <a:gd name="adj2" fmla="val 299029"/>
            <a:gd name="adj3" fmla="val 2533116"/>
            <a:gd name="adj4" fmla="val 158252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4A2E3-79A3-4F32-A2AC-391DD5E3AC6B}">
      <dsp:nvSpPr>
        <dsp:cNvPr id="0" name=""/>
        <dsp:cNvSpPr/>
      </dsp:nvSpPr>
      <dsp:spPr>
        <a:xfrm>
          <a:off x="1439583" y="1161572"/>
          <a:ext cx="2574506" cy="25745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86397-B44A-48EA-9F95-4143A71CCCD3}">
      <dsp:nvSpPr>
        <dsp:cNvPr id="0" name=""/>
        <dsp:cNvSpPr/>
      </dsp:nvSpPr>
      <dsp:spPr>
        <a:xfrm>
          <a:off x="2467500" y="-214010"/>
          <a:ext cx="2775836" cy="27758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36DBC-5896-40C9-8168-54C1912C63A6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AR DELANEY" panose="02000000000000000000" pitchFamily="2" charset="0"/>
            </a:rPr>
            <a:t>YOU</a:t>
          </a:r>
        </a:p>
      </dsp:txBody>
      <dsp:txXfrm>
        <a:off x="799136" y="291115"/>
        <a:ext cx="1396149" cy="1396149"/>
      </dsp:txXfrm>
    </dsp:sp>
    <dsp:sp modelId="{CABD7626-BD3B-4B93-9013-92082C208EF3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76413" y="2574660"/>
        <a:ext cx="841594" cy="269346"/>
      </dsp:txXfrm>
    </dsp:sp>
    <dsp:sp modelId="{CFF4B535-1AB2-4CFD-A189-BD3AB66BD886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Client</a:t>
          </a:r>
        </a:p>
      </dsp:txBody>
      <dsp:txXfrm>
        <a:off x="799136" y="3731402"/>
        <a:ext cx="1396149" cy="1396149"/>
      </dsp:txXfrm>
    </dsp:sp>
    <dsp:sp modelId="{439FB1EC-3B8B-4889-952F-B9635F47949E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2780605" y="2488984"/>
        <a:ext cx="439513" cy="440698"/>
      </dsp:txXfrm>
    </dsp:sp>
    <dsp:sp modelId="{CACB2BED-4B41-416F-9FF9-F54F6329132B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Ethical boundaries</a:t>
          </a:r>
        </a:p>
      </dsp:txBody>
      <dsp:txXfrm>
        <a:off x="4247413" y="1313184"/>
        <a:ext cx="2792298" cy="279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1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6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BF93-4AC5-4432-A276-4994E95C0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88A81-3570-42AF-9B69-70BC4F0E2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84619-D03D-446F-ACE1-8AC070E8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9AFCF-31AA-4939-9339-64591759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3E119-6429-4032-AC56-8308D9BA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5D6C-BC6D-412A-9BE7-E657868F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A23CF-E314-4264-B7F0-0835E8624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39130-BDED-4312-AE9A-2C5E5F6C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77328-C046-4BD9-83C9-4ECCFAED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F7B3A-613C-422C-BBE3-B12553AB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2A31-DBBD-44C7-B103-FA4D589B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80389-D8EE-4CAC-BDA5-EBB6A676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4BD0C-B70A-4053-A0DD-04A3ABBB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E3576-50B9-4A43-AC72-DC4797BB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20FD7-BBB4-42C8-B8C3-3D45C915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AE6D-23F7-4630-A056-18BBBACC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DCBE7-3E59-4A55-B765-2E79ABC39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73975-298A-4D3F-9C35-1A13B8168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FD7C4-FDD1-44B4-B7FF-1D900489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E95E4-B0DF-471F-8223-D8872F2E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CADD-975F-4FF8-90A8-62D3B34C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4456-77C8-461E-B457-4839F134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E76F9-F780-480F-864B-3AA482BEA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1607-ED11-4CDA-8097-F1B90D964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CA237-6339-44FC-8AA6-689DAF7FE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569E1-CC2E-4C80-AD95-2DD5EA274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65F8E-3B64-4DC9-9A74-56CCBEE7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1C08EA-7CE6-49D0-B1F2-8974071E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8527F-C05B-4C79-A753-14D33F42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76C1-6CC2-42B7-9F3F-EF016AFE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F23E6-C630-4A07-A7E2-ADB14BAE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E91EB-D89D-4548-99E7-128E5E48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99A5F-1381-4A8F-8EFA-6116CC78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9E216-DCD1-4746-9E0A-4C1DC6DB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301F7-71EC-4FF8-B94F-A808A79D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AA5E2-D72C-4009-B0A9-B269F1A7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5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0C38-D02F-45A4-9F4E-53B8B85F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745CF-69FA-4089-B138-6A2EB0D51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D054F-14D0-443C-A12B-25583F9B4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8E796-47AC-48B3-98B9-8332C00B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67C10-BAB9-4D27-9C45-CF991765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9A724-767F-46AC-B1CF-3CD9E4EC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8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DDCD-1A7B-4FA2-842B-FD97616C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02395-4CE4-45B1-A5C0-40257B0D4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40D8D-B6BA-41A8-BBBD-730F82B99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BFB8A-E82C-442C-BA83-F07A7223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BCDFA-5C4B-46B6-8EE2-AE8BEAAD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F031-3B96-4CBB-BDB0-E313240C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9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A28A-ECF9-4038-80DE-93660E06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F0DFC-8519-4AE7-894E-D5E67C1C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4509D-23DB-4EB2-BF4E-F40AD445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DB32-5799-4845-9AC5-48F846F4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15D9-C8A9-448F-B10F-8C63D5E6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5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01E1F-2580-407B-99AB-9DC2CB17C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18B89-3458-48EA-82E5-5ED3B0AE7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73BF-D961-4948-B434-8A1CCDD5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D5EFE-163F-4E46-812F-8A0118F6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9471-2AB1-44B3-984E-3ABCAED8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2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4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6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5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5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57E3-EF93-D044-BC7F-E3FC75AC8E34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C28A-D956-9744-B8C1-6AF9274D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E2848-D977-4837-BE3E-08530AF6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C2872-AF3B-4C3A-A20B-04DD4A3A7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41A74-F70C-4AD6-9F02-9FB11E5DF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FFC4-D570-4883-80E2-D53346D3386C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3D5A8-0F0F-432C-AF19-DA876A315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1D8A5-39AF-4E19-941F-663747502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C743-797B-41EE-A154-F8203E7BB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s://isgo.iands.org/?zetw-all=1&amp;event-language=en&amp;s=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amp&#10;&#10;Description automatically generated">
            <a:extLst>
              <a:ext uri="{FF2B5EF4-FFF2-40B4-BE49-F238E27FC236}">
                <a16:creationId xmlns:a16="http://schemas.microsoft.com/office/drawing/2014/main" id="{09E9B1F8-AB30-2B49-95D8-8F7D34F42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4" b="83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442C6-6DF4-3C47-8423-8BEE4E44DB2D}"/>
              </a:ext>
            </a:extLst>
          </p:cNvPr>
          <p:cNvSpPr/>
          <p:nvPr/>
        </p:nvSpPr>
        <p:spPr>
          <a:xfrm>
            <a:off x="683597" y="437881"/>
            <a:ext cx="10788303" cy="6164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107EB-88DA-D240-B727-C75FA09CC73E}"/>
              </a:ext>
            </a:extLst>
          </p:cNvPr>
          <p:cNvSpPr txBox="1"/>
          <p:nvPr/>
        </p:nvSpPr>
        <p:spPr>
          <a:xfrm>
            <a:off x="666438" y="624255"/>
            <a:ext cx="10823713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AN ISGO EVENT Sunday August 18th &amp; Sept. 15th, 2019 (3:30 to 5 pm Eastern)</a:t>
            </a:r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4C094D1-A04F-6B4C-A18C-0DF7E2FC9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253" y="2484484"/>
            <a:ext cx="1507257" cy="23685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05D950-1CD9-1B40-957E-7448A96A1CDA}"/>
              </a:ext>
            </a:extLst>
          </p:cNvPr>
          <p:cNvSpPr txBox="1"/>
          <p:nvPr/>
        </p:nvSpPr>
        <p:spPr>
          <a:xfrm>
            <a:off x="1278239" y="4553927"/>
            <a:ext cx="28419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Cost: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$15 each day includes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Handouts and recording</a:t>
            </a:r>
          </a:p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10% discount for ISANDS members &amp; 15% for ISGO facilitators. </a:t>
            </a:r>
          </a:p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Coupon at registration.</a:t>
            </a:r>
          </a:p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isgo.iands.org 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A9FA0-F72A-304F-9D34-07E66044E2B3}"/>
              </a:ext>
            </a:extLst>
          </p:cNvPr>
          <p:cNvSpPr txBox="1"/>
          <p:nvPr/>
        </p:nvSpPr>
        <p:spPr>
          <a:xfrm>
            <a:off x="4732009" y="1547400"/>
            <a:ext cx="57683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Instructor:                                          Register for Zoom Link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Dr. Mary Jo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Bulbrook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                        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ISGO.IANDS.org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CEMP/S/I, HTCP, ICF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46944-9E0E-B044-B67F-4EC00EE928AC}"/>
              </a:ext>
            </a:extLst>
          </p:cNvPr>
          <p:cNvSpPr txBox="1"/>
          <p:nvPr/>
        </p:nvSpPr>
        <p:spPr>
          <a:xfrm>
            <a:off x="6883192" y="2471499"/>
            <a:ext cx="4030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Topics: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 Ethics?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Scope of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Professionalism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  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Ethics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Record Keeping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 &amp; 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600" dirty="0"/>
          </a:p>
        </p:txBody>
      </p:sp>
      <p:pic>
        <p:nvPicPr>
          <p:cNvPr id="11" name="Picture 10" descr="A picture containing ax, tool&#10;&#10;Description automatically generated">
            <a:extLst>
              <a:ext uri="{FF2B5EF4-FFF2-40B4-BE49-F238E27FC236}">
                <a16:creationId xmlns:a16="http://schemas.microsoft.com/office/drawing/2014/main" id="{C27048C4-28C5-E94D-9D98-AC4D558A0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445" y="5310600"/>
            <a:ext cx="2322893" cy="1145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CA183E-58BF-EA4C-9EB6-02EFAB9DAB96}"/>
              </a:ext>
            </a:extLst>
          </p:cNvPr>
          <p:cNvSpPr txBox="1"/>
          <p:nvPr/>
        </p:nvSpPr>
        <p:spPr>
          <a:xfrm>
            <a:off x="7186018" y="4853030"/>
            <a:ext cx="34249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 MISSION: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empower individuals, families,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groups and organizations to achieve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 and promote spiritual growth.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Continuing Education Certificate Awarded from Energy Medicine Partnerships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F49A2F3-E726-4CE8-AAD0-BD17A1BFA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806" y="1520635"/>
            <a:ext cx="3017520" cy="298094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3C375DE-1D01-47FB-9033-F4E06ADB7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4085" y="2583560"/>
            <a:ext cx="2303479" cy="19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0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amp&#10;&#10;Description automatically generated">
            <a:extLst>
              <a:ext uri="{FF2B5EF4-FFF2-40B4-BE49-F238E27FC236}">
                <a16:creationId xmlns:a16="http://schemas.microsoft.com/office/drawing/2014/main" id="{09E9B1F8-AB30-2B49-95D8-8F7D34F42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4" b="83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442C6-6DF4-3C47-8423-8BEE4E44DB2D}"/>
              </a:ext>
            </a:extLst>
          </p:cNvPr>
          <p:cNvSpPr/>
          <p:nvPr/>
        </p:nvSpPr>
        <p:spPr>
          <a:xfrm>
            <a:off x="684143" y="437321"/>
            <a:ext cx="10823713" cy="608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2B0A2-2CCD-5147-9E88-0555F68D09AF}"/>
              </a:ext>
            </a:extLst>
          </p:cNvPr>
          <p:cNvSpPr txBox="1"/>
          <p:nvPr/>
        </p:nvSpPr>
        <p:spPr>
          <a:xfrm>
            <a:off x="684142" y="713010"/>
            <a:ext cx="10823713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AN ISGO EVENT August 18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&amp; September 15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, 2019 from 3:30 to 5 pm Eastern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6A460-2DF5-ED4B-B1A3-0BB93F1FA32E}"/>
              </a:ext>
            </a:extLst>
          </p:cNvPr>
          <p:cNvSpPr txBox="1"/>
          <p:nvPr/>
        </p:nvSpPr>
        <p:spPr>
          <a:xfrm>
            <a:off x="5271232" y="1788919"/>
            <a:ext cx="479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 of Organizations Ethics Documents: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BF6D5-9C13-3645-A126-22284940ED74}"/>
              </a:ext>
            </a:extLst>
          </p:cNvPr>
          <p:cNvSpPr txBox="1"/>
          <p:nvPr/>
        </p:nvSpPr>
        <p:spPr>
          <a:xfrm>
            <a:off x="5844630" y="2357189"/>
            <a:ext cx="40734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Energy Medicine Partnerships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Healing Touch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National Qigong Association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ACEP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Quantum Touch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Akamai University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Inner Source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AAE (Code of Ethics for Educators)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DAC90-3EDD-441E-901E-FCE04AFF6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27" y="1773196"/>
            <a:ext cx="3326810" cy="32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amp&#10;&#10;Description automatically generated">
            <a:extLst>
              <a:ext uri="{FF2B5EF4-FFF2-40B4-BE49-F238E27FC236}">
                <a16:creationId xmlns:a16="http://schemas.microsoft.com/office/drawing/2014/main" id="{09E9B1F8-AB30-2B49-95D8-8F7D34F42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4" b="83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442C6-6DF4-3C47-8423-8BEE4E44DB2D}"/>
              </a:ext>
            </a:extLst>
          </p:cNvPr>
          <p:cNvSpPr/>
          <p:nvPr/>
        </p:nvSpPr>
        <p:spPr>
          <a:xfrm>
            <a:off x="684143" y="437321"/>
            <a:ext cx="10823713" cy="61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algn="ctr">
              <a:defRPr/>
            </a:pPr>
            <a:r>
              <a:rPr lang="en-US" sz="20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views expressed in this session are of the instructor and participants</a:t>
            </a:r>
          </a:p>
          <a:p>
            <a:pPr lvl="0" algn="ctr">
              <a:defRPr/>
            </a:pPr>
            <a:r>
              <a:rPr lang="en-US" sz="2000" b="1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and not the official position necessarily of ISGO nor IANDS.   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2B0A2-2CCD-5147-9E88-0555F68D09AF}"/>
              </a:ext>
            </a:extLst>
          </p:cNvPr>
          <p:cNvSpPr txBox="1"/>
          <p:nvPr/>
        </p:nvSpPr>
        <p:spPr>
          <a:xfrm>
            <a:off x="684142" y="713010"/>
            <a:ext cx="10823713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ISGO EVENT August 18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September 15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2019 from 3:30 to 5 pm Eastern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6A460-2DF5-ED4B-B1A3-0BB93F1FA32E}"/>
              </a:ext>
            </a:extLst>
          </p:cNvPr>
          <p:cNvSpPr txBox="1"/>
          <p:nvPr/>
        </p:nvSpPr>
        <p:spPr>
          <a:xfrm>
            <a:off x="5828482" y="1773196"/>
            <a:ext cx="479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August 18</a:t>
            </a:r>
            <a:r>
              <a:rPr lang="en-US" sz="3600" b="1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th</a:t>
            </a: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 Plan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BF6D5-9C13-3645-A126-22284940ED74}"/>
              </a:ext>
            </a:extLst>
          </p:cNvPr>
          <p:cNvSpPr txBox="1"/>
          <p:nvPr/>
        </p:nvSpPr>
        <p:spPr>
          <a:xfrm>
            <a:off x="5473580" y="2407148"/>
            <a:ext cx="40734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First hour course content recorded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Followed Q &amp; 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Final 30 minutes attendees personal processing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Evaluation and feedback to instructor, ISGO and IANDS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DAC90-3EDD-441E-901E-FCE04AFF6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27" y="1773196"/>
            <a:ext cx="3326810" cy="32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8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C29DF9-D099-4C23-8990-4C5BA416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Ethics Course is Sponsored by ISGO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07D395-0D69-4B44-8891-F3ACA5112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1800" b="1" dirty="0"/>
              <a:t>Questions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Why this course here and now?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What are the reciprocal goals and relationships for doing this jointly with Energy Medicine Partnerships and ISGO?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How can we continue to grow and improve with supporting </a:t>
            </a:r>
            <a:r>
              <a:rPr lang="en-US" sz="1800" dirty="0" err="1"/>
              <a:t>NDEr</a:t>
            </a:r>
            <a:r>
              <a:rPr lang="en-US" sz="1800" dirty="0"/>
              <a:t>.’s and </a:t>
            </a:r>
            <a:r>
              <a:rPr lang="en-US" sz="1800" dirty="0" err="1"/>
              <a:t>STEr’s</a:t>
            </a:r>
            <a:r>
              <a:rPr lang="en-US" sz="1800" dirty="0"/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/>
              <a:t>Ultimate  Course Goal </a:t>
            </a:r>
          </a:p>
          <a:p>
            <a:r>
              <a:rPr lang="en-US" sz="1800" dirty="0"/>
              <a:t>Give helpful information to those who attend in person and who listen to the recording later to support them in the personal and professional journey.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989E5C7-2B58-4E39-9C5A-E33FDE2FD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6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697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7BC645-4A3B-452F-8D93-35388FE07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0" y="-9"/>
            <a:ext cx="12192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BE226-D6F2-4B51-8B8F-63DAD35D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758284"/>
            <a:ext cx="3657600" cy="31965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We are in this boat together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9B8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amp&#10;&#10;Description automatically generated">
            <a:extLst>
              <a:ext uri="{FF2B5EF4-FFF2-40B4-BE49-F238E27FC236}">
                <a16:creationId xmlns:a16="http://schemas.microsoft.com/office/drawing/2014/main" id="{09E9B1F8-AB30-2B49-95D8-8F7D34F42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4" b="83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442C6-6DF4-3C47-8423-8BEE4E44DB2D}"/>
              </a:ext>
            </a:extLst>
          </p:cNvPr>
          <p:cNvSpPr/>
          <p:nvPr/>
        </p:nvSpPr>
        <p:spPr>
          <a:xfrm>
            <a:off x="487681" y="437321"/>
            <a:ext cx="11384280" cy="614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algn="ctr">
              <a:defRPr/>
            </a:pPr>
            <a:r>
              <a:rPr lang="en-US" sz="16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2B0A2-2CCD-5147-9E88-0555F68D09AF}"/>
              </a:ext>
            </a:extLst>
          </p:cNvPr>
          <p:cNvSpPr txBox="1"/>
          <p:nvPr/>
        </p:nvSpPr>
        <p:spPr>
          <a:xfrm>
            <a:off x="684142" y="713010"/>
            <a:ext cx="10823713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ISGO EVENT August 18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September 15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2019 from 3:30 to 5 pm Eastern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04DC38-AE06-4F11-B0B4-D05222EC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867291-CE15-4F64-92DE-6BF3F3A04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2863531" cy="4363279"/>
          </a:xfrm>
        </p:spPr>
        <p:txBody>
          <a:bodyPr>
            <a:normAutofit/>
          </a:bodyPr>
          <a:lstStyle/>
          <a:p>
            <a:r>
              <a:rPr lang="en-US" sz="1800" dirty="0"/>
              <a:t>In any ethical situation there is always a relationship to examine. </a:t>
            </a:r>
          </a:p>
          <a:p>
            <a:r>
              <a:rPr lang="en-US" sz="1800" dirty="0"/>
              <a:t>It is not a hierarchical one but follows an empowerment model where each is considered equal and need to work things out together.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425A52A-B037-4ED4-AECC-CBEA929EF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142327"/>
              </p:ext>
            </p:extLst>
          </p:nvPr>
        </p:nvGraphicFramePr>
        <p:xfrm>
          <a:off x="3078459" y="1189605"/>
          <a:ext cx="7316875" cy="503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07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ramp&#10;&#10;Description automatically generated">
            <a:extLst>
              <a:ext uri="{FF2B5EF4-FFF2-40B4-BE49-F238E27FC236}">
                <a16:creationId xmlns:a16="http://schemas.microsoft.com/office/drawing/2014/main" id="{32D86A9A-C40C-4172-B82B-5F401E13D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4" b="8311"/>
          <a:stretch/>
        </p:blipFill>
        <p:spPr>
          <a:xfrm>
            <a:off x="2360428" y="1327730"/>
            <a:ext cx="9831572" cy="5530260"/>
          </a:xfrm>
          <a:prstGeom prst="rect">
            <a:avLst/>
          </a:prstGeom>
        </p:spPr>
      </p:pic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D20F4F-6CA4-4E3C-81F5-998A6AD9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2053641"/>
            <a:ext cx="4135819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Relationship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1B1768-0A80-46F1-8AB5-574932B5E519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832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amp&#10;&#10;Description automatically generated">
            <a:extLst>
              <a:ext uri="{FF2B5EF4-FFF2-40B4-BE49-F238E27FC236}">
                <a16:creationId xmlns:a16="http://schemas.microsoft.com/office/drawing/2014/main" id="{09E9B1F8-AB30-2B49-95D8-8F7D34F42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4" b="83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442C6-6DF4-3C47-8423-8BEE4E44DB2D}"/>
              </a:ext>
            </a:extLst>
          </p:cNvPr>
          <p:cNvSpPr/>
          <p:nvPr/>
        </p:nvSpPr>
        <p:spPr>
          <a:xfrm>
            <a:off x="684142" y="360258"/>
            <a:ext cx="10823713" cy="6060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107EB-88DA-D240-B727-C75FA09CC73E}"/>
              </a:ext>
            </a:extLst>
          </p:cNvPr>
          <p:cNvSpPr txBox="1"/>
          <p:nvPr/>
        </p:nvSpPr>
        <p:spPr>
          <a:xfrm>
            <a:off x="684141" y="544968"/>
            <a:ext cx="10823713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AN ISGO EVENTS: Sundays, August 18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&amp; September 25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, 2019 from 3:30 to 5 pm Eastern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46944-9E0E-B044-B67F-4EC00EE928AC}"/>
              </a:ext>
            </a:extLst>
          </p:cNvPr>
          <p:cNvSpPr txBox="1"/>
          <p:nvPr/>
        </p:nvSpPr>
        <p:spPr>
          <a:xfrm>
            <a:off x="1914018" y="1539213"/>
            <a:ext cx="651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PURPOSE: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widespread experience of multi-dimensional consciousness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has prompted us to revisit the dynamics of ethical practice and teaching in the industry of Consciousness Studies including: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91F283-B632-2340-B087-54A71D405DCC}"/>
              </a:ext>
            </a:extLst>
          </p:cNvPr>
          <p:cNvSpPr txBox="1"/>
          <p:nvPr/>
        </p:nvSpPr>
        <p:spPr>
          <a:xfrm>
            <a:off x="4857370" y="3336777"/>
            <a:ext cx="32198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goal is to bring you up to date regarding what is taking place in the larger arena of this teacher/researcher/practitioner ethics field of multi-dimensional consciousness.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 us support your journey       as a client, practitioner or teacher.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E38FA-5F67-5D44-B91B-985EEEF5887F}"/>
              </a:ext>
            </a:extLst>
          </p:cNvPr>
          <p:cNvSpPr txBox="1"/>
          <p:nvPr/>
        </p:nvSpPr>
        <p:spPr>
          <a:xfrm>
            <a:off x="2104473" y="2841123"/>
            <a:ext cx="2752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Near-Death Experiences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Out of Body Experiences • Past Lives Regression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Shared Destiny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Twin Souls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PSI Phenomena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Mediumship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Poltergeist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and More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8B8EF-FBE5-4494-A0FD-84FDB4D3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329" y="2125091"/>
            <a:ext cx="3328704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2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E53C-C879-4222-AF7C-283FAC64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68" y="213360"/>
            <a:ext cx="3932237" cy="1600200"/>
          </a:xfrm>
        </p:spPr>
        <p:txBody>
          <a:bodyPr/>
          <a:lstStyle/>
          <a:p>
            <a:r>
              <a:rPr lang="en-US" dirty="0"/>
              <a:t>QUESTIONS to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A76B-55E9-4C61-AA9A-54512AF76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24566"/>
            <a:ext cx="6172200" cy="4873625"/>
          </a:xfrm>
        </p:spPr>
        <p:txBody>
          <a:bodyPr/>
          <a:lstStyle/>
          <a:p>
            <a:r>
              <a:rPr lang="en-US" dirty="0"/>
              <a:t>Why have ethics documents?</a:t>
            </a:r>
          </a:p>
          <a:p>
            <a:r>
              <a:rPr lang="en-US" dirty="0"/>
              <a:t>What are the essential elements in an ethics document?</a:t>
            </a:r>
          </a:p>
          <a:p>
            <a:r>
              <a:rPr lang="en-US" dirty="0"/>
              <a:t>Describe informed consent.</a:t>
            </a:r>
          </a:p>
          <a:p>
            <a:r>
              <a:rPr lang="en-US" dirty="0"/>
              <a:t>What is required for recordkeeping for practice.</a:t>
            </a:r>
          </a:p>
          <a:p>
            <a:r>
              <a:rPr lang="en-US" dirty="0"/>
              <a:t>Responsibilities defined for practice, education and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4F42E-0573-42CC-82C5-13566EFCD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88" y="2057400"/>
            <a:ext cx="3450635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BE1D-D420-491E-941F-190A0596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Interrelated Parts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239EA-574D-4C99-B4DB-F3985E0B4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366703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Examples will be given and talked about to clarify the various components of acceptable professional behavior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New to practice, education or research? Don’t forget to be well grounded in these elements as you go forward for your protection and for those you serve.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Just starting out? Receive mentorship and guidance for going forward with what is important to you.</a:t>
            </a:r>
          </a:p>
        </p:txBody>
      </p:sp>
      <p:pic>
        <p:nvPicPr>
          <p:cNvPr id="6" name="Picture Placeholder 5" descr="A close up of a street sign on a pole&#10;&#10;Description generated with very high confidence">
            <a:extLst>
              <a:ext uri="{FF2B5EF4-FFF2-40B4-BE49-F238E27FC236}">
                <a16:creationId xmlns:a16="http://schemas.microsoft.com/office/drawing/2014/main" id="{0403679F-3921-4961-B8A7-D97B829129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5806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010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554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 DELANEY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Ethics Course is Sponsored by ISGO</vt:lpstr>
      <vt:lpstr>We are in this boat together</vt:lpstr>
      <vt:lpstr>Relationship</vt:lpstr>
      <vt:lpstr>Relationship</vt:lpstr>
      <vt:lpstr>PowerPoint Presentation</vt:lpstr>
      <vt:lpstr>QUESTIONS to Review</vt:lpstr>
      <vt:lpstr>Interrelated Parts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Jo Bulbrook</dc:creator>
  <cp:lastModifiedBy>Mary Jo Bulbrook</cp:lastModifiedBy>
  <cp:revision>10</cp:revision>
  <dcterms:created xsi:type="dcterms:W3CDTF">2019-08-18T13:45:37Z</dcterms:created>
  <dcterms:modified xsi:type="dcterms:W3CDTF">2019-08-18T21:14:00Z</dcterms:modified>
</cp:coreProperties>
</file>