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8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45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27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2718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1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65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1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35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0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3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47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9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7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8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6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672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3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https://player.vimeo.com/video/190410851?h=c938325bbf&amp;app_id=122963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jLLy94qM3s?feature=oembed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hyperlink" Target="https://vimeo.com/user4649454/download/661451320/ba9d7e8f30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A6B89-7F0B-40C4-8214-00172A14E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0149" y="1039906"/>
            <a:ext cx="4967686" cy="255843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Robert Lawrence Friedman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FEFE9-2962-48AD-82B3-CF0C769E4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0147" y="3773489"/>
            <a:ext cx="4967688" cy="287997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/>
              <a:t>The Healing Power of the Drum – Changing Lives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are living in very troubling times where what is needed now is hope and love.  The work that I and others in this field are doing are helping to lift the planet to a higher state of consciousness in body/mind and spirit.  Through the process of rhythm-based therapeutic protocols that I will be discussing, various outcomes are achieved including, awakening the heart, awakening the universal connection with others, and awakening and revitalizing the spirit.  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l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DCD51DF-47F0-4E43-9A0F-6B18888E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2A823F-3501-42FE-AA79-81397A58E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-3"/>
            <a:ext cx="4572000" cy="3867912"/>
          </a:xfrm>
          <a:custGeom>
            <a:avLst/>
            <a:gdLst>
              <a:gd name="connsiteX0" fmla="*/ 0 w 4572000"/>
              <a:gd name="connsiteY0" fmla="*/ 0 h 3867912"/>
              <a:gd name="connsiteX1" fmla="*/ 4572000 w 4572000"/>
              <a:gd name="connsiteY1" fmla="*/ 0 h 3867912"/>
              <a:gd name="connsiteX2" fmla="*/ 4572000 w 4572000"/>
              <a:gd name="connsiteY2" fmla="*/ 3704966 h 3867912"/>
              <a:gd name="connsiteX3" fmla="*/ 4409054 w 4572000"/>
              <a:gd name="connsiteY3" fmla="*/ 3867912 h 3867912"/>
              <a:gd name="connsiteX4" fmla="*/ 162946 w 4572000"/>
              <a:gd name="connsiteY4" fmla="*/ 3867912 h 3867912"/>
              <a:gd name="connsiteX5" fmla="*/ 0 w 4572000"/>
              <a:gd name="connsiteY5" fmla="*/ 3704966 h 386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nline Media 4" title="Alive and Wellness Show">
            <a:hlinkClick r:id="" action="ppaction://media"/>
            <a:extLst>
              <a:ext uri="{FF2B5EF4-FFF2-40B4-BE49-F238E27FC236}">
                <a16:creationId xmlns:a16="http://schemas.microsoft.com/office/drawing/2014/main" id="{430BCEAD-4789-47B0-88FF-DED6D3EFD9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70000" y="522785"/>
            <a:ext cx="3835400" cy="2905315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67CF198-49C5-4D2A-93C6-A7A4D04B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D1EC289-2791-41B5-B240-03653B703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4405843"/>
            <a:ext cx="4572000" cy="2452159"/>
          </a:xfrm>
          <a:custGeom>
            <a:avLst/>
            <a:gdLst>
              <a:gd name="connsiteX0" fmla="*/ 162946 w 4572000"/>
              <a:gd name="connsiteY0" fmla="*/ 0 h 2452159"/>
              <a:gd name="connsiteX1" fmla="*/ 4409054 w 4572000"/>
              <a:gd name="connsiteY1" fmla="*/ 0 h 2452159"/>
              <a:gd name="connsiteX2" fmla="*/ 4572000 w 4572000"/>
              <a:gd name="connsiteY2" fmla="*/ 162946 h 2452159"/>
              <a:gd name="connsiteX3" fmla="*/ 4572000 w 4572000"/>
              <a:gd name="connsiteY3" fmla="*/ 2452159 h 2452159"/>
              <a:gd name="connsiteX4" fmla="*/ 0 w 4572000"/>
              <a:gd name="connsiteY4" fmla="*/ 2452159 h 2452159"/>
              <a:gd name="connsiteX5" fmla="*/ 0 w 4572000"/>
              <a:gd name="connsiteY5" fmla="*/ 162946 h 2452159"/>
              <a:gd name="connsiteX6" fmla="*/ 162946 w 4572000"/>
              <a:gd name="connsiteY6" fmla="*/ 0 h 24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6695F77-99C9-4BA0-9399-80FC1CEC68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t="284" r="-1" b="-1"/>
          <a:stretch/>
        </p:blipFill>
        <p:spPr>
          <a:xfrm>
            <a:off x="1523507" y="4655820"/>
            <a:ext cx="3328386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3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486E2F-D0C1-4083-88AE-1015B8F6E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451B2-E01A-43F7-9E7D-6200A5CB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381809" cy="12573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Changing Lives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886C9-D24B-4C90-9342-A8008EA69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29" y="1678351"/>
            <a:ext cx="5546272" cy="384085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path that I have chosen for this project is perhaps, unconventional, as it will include a creative expression couched in research, including poetry, photographs, and videos of my experience on this path for the past thirty-six years.  By its completion, it is my hope that everyone who reads this paper, will be drawn to including a drum in their spiritual journey.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past 36 years, I have traveled to 10 countries, worked with populations ranging from burn survivors to women with cancer, work with hemophiliacs, children with terminal cancer in the Dominican Republic.  I have trained addictions counselors, Chaplains in North Carolina, and healthcare workers how to use the drums for health, wellness and spiritual development.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 with England with </a:t>
            </a:r>
            <a:r>
              <a:rPr lang="en-US" sz="15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 therapists.</a:t>
            </a:r>
            <a:endParaRPr lang="en-US" sz="15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5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661026-DE64-47F1-9F88-0847B5FB3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2B368-20AA-47DE-94FB-EF827792A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630" y="4858766"/>
            <a:ext cx="3428616" cy="964518"/>
          </a:xfrm>
          <a:prstGeom prst="rect">
            <a:avLst/>
          </a:prstGeom>
        </p:spPr>
      </p:pic>
      <p:pic>
        <p:nvPicPr>
          <p:cNvPr id="6" name="Online Media 5" title="Robert Lawrence Friedman and the Drumming Celebration">
            <a:hlinkClick r:id="" action="ppaction://media"/>
            <a:extLst>
              <a:ext uri="{FF2B5EF4-FFF2-40B4-BE49-F238E27FC236}">
                <a16:creationId xmlns:a16="http://schemas.microsoft.com/office/drawing/2014/main" id="{1D1A1800-07D2-4163-AECC-606D90D097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477701" y="1866900"/>
            <a:ext cx="5095922" cy="28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30A7B-5B2C-4AA4-BCBE-788AE126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85" y="469689"/>
            <a:ext cx="3153952" cy="1329769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hlinkClick r:id="rId5"/>
              </a:rPr>
              <a:t>Dominican Republic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1600" dirty="0"/>
              <a:t>Drumming for Kids with Cancer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248492DD-D48E-43D3-8F61-FAD17E0C6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19" y="3733848"/>
            <a:ext cx="2907936" cy="774603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F75C5D-2BA1-43DF-A7EA-02C7DEC1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965196"/>
            <a:ext cx="6581364" cy="4781641"/>
          </a:xfrm>
          <a:prstGeom prst="rect">
            <a:avLst/>
          </a:prstGeom>
          <a:solidFill>
            <a:schemeClr val="tx1"/>
          </a:solidFill>
          <a:ln w="190500">
            <a:solidFill>
              <a:srgbClr val="FFFFFF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rumming with HADA">
            <a:hlinkClick r:id="" action="ppaction://media"/>
            <a:extLst>
              <a:ext uri="{FF2B5EF4-FFF2-40B4-BE49-F238E27FC236}">
                <a16:creationId xmlns:a16="http://schemas.microsoft.com/office/drawing/2014/main" id="{B3D95909-56A1-485B-ADA5-CA8F9A55D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0640" y="1759576"/>
            <a:ext cx="5676236" cy="3192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D347F-BA96-46F4-9F1E-B0431D95C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795" y="4563036"/>
            <a:ext cx="3192983" cy="1549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A0D07-202A-42D0-B768-820537ACF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568" y="2037612"/>
            <a:ext cx="3190769" cy="15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1D2A34"/>
      </a:dk2>
      <a:lt2>
        <a:srgbClr val="E2E8E2"/>
      </a:lt2>
      <a:accent1>
        <a:srgbClr val="C34DBA"/>
      </a:accent1>
      <a:accent2>
        <a:srgbClr val="893BB1"/>
      </a:accent2>
      <a:accent3>
        <a:srgbClr val="694DC3"/>
      </a:accent3>
      <a:accent4>
        <a:srgbClr val="3B50B1"/>
      </a:accent4>
      <a:accent5>
        <a:srgbClr val="4D93C3"/>
      </a:accent5>
      <a:accent6>
        <a:srgbClr val="3BB1B0"/>
      </a:accent6>
      <a:hlink>
        <a:srgbClr val="3F75BF"/>
      </a:hlink>
      <a:folHlink>
        <a:srgbClr val="7F7F7F"/>
      </a:folHlink>
    </a:clrScheme>
    <a:fontScheme name="Slate">
      <a:majorFont>
        <a:latin typeface="Georgia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Dubai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250</Words>
  <Application>Microsoft Office PowerPoint</Application>
  <PresentationFormat>Widescreen</PresentationFormat>
  <Paragraphs>9</Paragraphs>
  <Slides>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Calibri</vt:lpstr>
      <vt:lpstr>Dubai</vt:lpstr>
      <vt:lpstr>Georgia Pro</vt:lpstr>
      <vt:lpstr>Times New Roman</vt:lpstr>
      <vt:lpstr>Wingdings 2</vt:lpstr>
      <vt:lpstr>SlateVTI</vt:lpstr>
      <vt:lpstr>Robert Lawrence Friedman</vt:lpstr>
      <vt:lpstr>Changing Lives</vt:lpstr>
      <vt:lpstr>Dominican Republic  Drumming for Kids with Cancer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Robert Larwence Friedman</dc:title>
  <dc:creator>Mary Jo Bulbrook</dc:creator>
  <cp:lastModifiedBy>Mary Jo Bulbrook</cp:lastModifiedBy>
  <cp:revision>11</cp:revision>
  <dcterms:created xsi:type="dcterms:W3CDTF">2022-01-01T02:52:25Z</dcterms:created>
  <dcterms:modified xsi:type="dcterms:W3CDTF">2022-01-03T14:58:21Z</dcterms:modified>
</cp:coreProperties>
</file>